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0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4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7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5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9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8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1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5CE0-4336-4A95-942C-340CAEB7934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8F32-129C-48AC-ABFC-9BD0D27A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654EE8-A034-4501-A352-79A14A27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文本框 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AD4F2AA4-8E48-470A-81A5-4E3EDAFF91DC}"/>
              </a:ext>
            </a:extLst>
          </p:cNvPr>
          <p:cNvSpPr txBox="1"/>
          <p:nvPr/>
        </p:nvSpPr>
        <p:spPr>
          <a:xfrm flipH="1">
            <a:off x="454752" y="177516"/>
            <a:ext cx="9003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Оқыту тәжірибесін жетілдірудегі мектеп </a:t>
            </a:r>
            <a:r>
              <a:rPr lang="kk-KZ" altLang="en-US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педагогтерінің кәсіби құзыреттілігін </a:t>
            </a:r>
          </a:p>
          <a:p>
            <a:pPr algn="ctr"/>
            <a:r>
              <a:rPr lang="kk-KZ" alt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д</a:t>
            </a:r>
            <a:r>
              <a:rPr lang="kk-KZ" altLang="en-US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амыту әдістері</a:t>
            </a:r>
            <a:endParaRPr lang="ru-RU" altLang="en-US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4C1DA-8BB7-4381-BF51-D9769EC88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36022" y="1677387"/>
            <a:ext cx="2640666" cy="314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6477" y="4056367"/>
            <a:ext cx="73830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Мақсаты: 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Мұғалімнің кәсіби құзыреттілігін анықтау мақсатында  деңгейі бойынша әдістемелік көмек беру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6477" y="1677387"/>
            <a:ext cx="81065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Құзыреттілік 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маманның тиісті сапа деңгейі мен тиісті жағдайдағы кәсіби қызметін тиімді және кепілді атқаруына қажет жеке қасиеттер жинағы</a:t>
            </a:r>
          </a:p>
          <a:p>
            <a:pPr algn="just"/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Құзыреттілік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– белгілі бір міндеттерді шешу үшін, нақты нәтижеге қол жеткізу</a:t>
            </a:r>
          </a:p>
          <a:p>
            <a:pPr algn="just"/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Құзыреттілік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– білім мен құндылықтарды өз қызметінде, іс әрекетінде шебер қолдана білу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12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5"/>
          <a:stretch/>
        </p:blipFill>
        <p:spPr>
          <a:xfrm>
            <a:off x="158260" y="0"/>
            <a:ext cx="9258301" cy="6743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9908" y="448380"/>
            <a:ext cx="8968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«Сыр сандық» </a:t>
            </a:r>
            <a:r>
              <a:rPr lang="kk-KZ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шығармашылық тобы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8481996" y="1597876"/>
            <a:ext cx="360485" cy="3648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481996" y="2544525"/>
            <a:ext cx="360485" cy="3648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481996" y="3371850"/>
            <a:ext cx="360485" cy="3648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83811" y="4299878"/>
            <a:ext cx="360485" cy="3648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481996" y="5237139"/>
            <a:ext cx="360485" cy="3648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55354" y="1563137"/>
            <a:ext cx="229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Психологиялық-педагогикалық</a:t>
            </a:r>
          </a:p>
          <a:p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құзыреттілік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55354" y="2544525"/>
            <a:ext cx="2615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Қарым-қатынастық құзыреттілік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85037" y="3297938"/>
            <a:ext cx="2691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Оқытуда ақпараттық – </a:t>
            </a:r>
          </a:p>
          <a:p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коммуникациялық технологияларды</a:t>
            </a:r>
          </a:p>
          <a:p>
            <a:r>
              <a:rPr lang="kk-KZ" sz="1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қ</a:t>
            </a:r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олдану құзыреттілігі 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85037" y="4299878"/>
            <a:ext cx="215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Сабақ барысын басқарудағы </a:t>
            </a:r>
          </a:p>
          <a:p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құзыреттілік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85037" y="5140332"/>
            <a:ext cx="2440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Оқу үдерісін бағалау мен талдау </a:t>
            </a:r>
          </a:p>
          <a:p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құзыреттілігі</a:t>
            </a:r>
          </a:p>
        </p:txBody>
      </p:sp>
    </p:spTree>
    <p:extLst>
      <p:ext uri="{BB962C8B-B14F-4D97-AF65-F5344CB8AC3E}">
        <p14:creationId xmlns:p14="http://schemas.microsoft.com/office/powerpoint/2010/main" val="69045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654EE8-A034-4501-A352-79A14A27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5356" y="24615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6292" y="3377276"/>
            <a:ext cx="854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Оқушының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оқуға деген уәжін ынталандыру және түсіндіру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қабілеті</a:t>
            </a:r>
            <a:endParaRPr lang="ru-RU" dirty="0"/>
          </a:p>
        </p:txBody>
      </p:sp>
      <p:pic>
        <p:nvPicPr>
          <p:cNvPr id="6" name="Рисунок 5" descr="C:\Users\User\Desktop\Коучинг Құзыреттілік\Жұржанбаева Жұлдыз-1\суреттер мен видиолар\WhatsApp Image 2023-04-21 at 17.03.08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10" y="4182859"/>
            <a:ext cx="1590402" cy="189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Коучинг Құзыреттілік\Жұржанбаева Жұлдыз-1\суреттер мен видиолар\WhatsApp Image 2023-04-21 at 17.03.0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55" y="4182859"/>
            <a:ext cx="1611192" cy="189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Коучинг Құзыреттілік\Жұржанбаева Жұлдыз-1\суреттер мен видиолар\WhatsApp Image 2023-04-21 at 17.04.02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75" y="4182859"/>
            <a:ext cx="1611192" cy="189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Коучинг Құзыреттілік\Жұржанбаева Жұлдыз-1\суреттер мен видиолар\WhatsApp Image 2023-04-21 at 17.03.59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90" y="4202830"/>
            <a:ext cx="2114550" cy="189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.User-ПК\Desktop\9346f645-d215-4dd6-91a1-9f6cc74ef6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3563" y="745704"/>
            <a:ext cx="1744863" cy="222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116063" y="426722"/>
            <a:ext cx="512339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Нұржанбаева Жұлдыз Келесбекқызы</a:t>
            </a: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«Шебер мұғалім» жетекшісі</a:t>
            </a: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Педагог-зерттеуші 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«Үздік педагог» төс белгісі 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«Үздік мұғалім» төсбелгісі 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«Ең білімді педагог» төсбелгісі 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Облыстық пәндер олимпиадасының жеңімпазы</a:t>
            </a: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:\Users\User\Desktop\суреттер\Новая папка\Private\IMG-20230202-WA024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383" y="4202830"/>
            <a:ext cx="1621652" cy="189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.User-ПК\Desktop\карттт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81079" y="878219"/>
            <a:ext cx="1677206" cy="16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32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654EE8-A034-4501-A352-79A14A27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8676" y="3655632"/>
            <a:ext cx="7650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барысында оқушыны дамыту қабілетінің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\Desktop\Коучинг Құзыреттілік\Нұрлыбаев Нұрбол-2\Суреттер, видиолар\f54d1837-bfbe-4ed4-81ca-526c59f0ab1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18" y="4463394"/>
            <a:ext cx="2058035" cy="180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Коучинг Құзыреттілік\Нұрлыбаев Нұрбол-2\Суреттер, видиолар\d5b0a2d2-9b39-498a-b7e5-e14931f264c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32" y="4396021"/>
            <a:ext cx="1363014" cy="1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Коучинг Құзыреттілік\Нұрлыбаев Нұрбол-2\Суреттер, видиолар\8ec42f51-da74-4418-8054-d9ab9ea19a4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60" y="4383089"/>
            <a:ext cx="1363014" cy="1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Коучинг Құзыреттілік\Нұрлыбаев Нұрбол-2\Суреттер, видиолар\9f13f875-376d-4425-8bed-31032cce360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46" y="4383089"/>
            <a:ext cx="1363014" cy="1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2" y="1186962"/>
            <a:ext cx="1835696" cy="194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141790" y="301681"/>
            <a:ext cx="612762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Нұрлыбаев Нұрбол Асылханұлы</a:t>
            </a:r>
          </a:p>
          <a:p>
            <a:pPr>
              <a:lnSpc>
                <a:spcPct val="150000"/>
              </a:lnSpc>
            </a:pPr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«Зерттеуші мұғалім» жетекшісі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Педагог-зерттеуші 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«Ең білімді педагог» төсбелгісі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Қазақстан математиктерінің 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ассоциация 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мүшесі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Халықаралық олимпиада жүлдегері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Республикалық олимпиада призеры 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C:\Users\User.User-ПК\Desktop\карттт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14793" y="761050"/>
            <a:ext cx="1677206" cy="16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86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654EE8-A034-4501-A352-79A14A27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 descr="C:\Users\User\Desktop\Коучинг Құзыреттілік\Аяпова Ақнұр-3\суреттер\20230419_1255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1140" y="4485775"/>
            <a:ext cx="1597810" cy="152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Коучинг Құзыреттілік\Аяпова Ақнұр-3\суреттер\20230419_1255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4704" y="4484564"/>
            <a:ext cx="1600232" cy="152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Коучинг Құзыреттілік\Аяпова Ақнұр-3\суреттер\20230419_1257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5084" y="4478959"/>
            <a:ext cx="1589021" cy="152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Коучинг Құзыреттілік\Аяпова Ақнұр-3\суреттер\20230419_1255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9859" y="4478959"/>
            <a:ext cx="1589021" cy="15240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275586" y="253572"/>
            <a:ext cx="692619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Аяпова Ақнұр Иззатуллақызы</a:t>
            </a:r>
          </a:p>
          <a:p>
            <a:endParaRPr lang="kk-KZ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«Жаңашыл мұғалім» жетекшісі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Педагог-зерттеуші 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«Үздік педагог» төс белгісі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«Құрметті педагог» төсбелгісі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«Жаңа педагогикалық идеялар» конкурсының жеңімпазы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«Жаңашыл педагог-2018» республикалық байқауының жеңімпазы</a:t>
            </a: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user\Desktop\WhatsApp Image 2023-05-23 at 22.17.45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09" y="654636"/>
            <a:ext cx="2084770" cy="235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er.User-ПК\Desktop\карттт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81079" y="878219"/>
            <a:ext cx="1677206" cy="16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89285" y="3913230"/>
            <a:ext cx="9100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Оқушылардың оқудағы қиындықтарын анықтау, оларды жоюға көмектесу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54EE8-A034-4501-A352-79A14A27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7424" y="502051"/>
            <a:ext cx="5211235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Нұрымбетов Асан Алимжанұлы  </a:t>
            </a:r>
          </a:p>
          <a:p>
            <a:endParaRPr lang="kk-KZ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«Әдіскер мұғалім» жетекшісі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Педагог-зерттеуші </a:t>
            </a:r>
          </a:p>
          <a:p>
            <a:pPr>
              <a:lnSpc>
                <a:spcPct val="150000"/>
              </a:lnSpc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«Үздік педагог» төс 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белгісі иегері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Облыстық, республикалық олимпиада жүлдегері</a:t>
            </a:r>
            <a:endParaRPr lang="kk-KZ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5750" r="4475" b="10907"/>
          <a:stretch/>
        </p:blipFill>
        <p:spPr>
          <a:xfrm>
            <a:off x="2733984" y="878219"/>
            <a:ext cx="1699452" cy="211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96" y="4131879"/>
            <a:ext cx="2110152" cy="1582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76" y="4131879"/>
            <a:ext cx="2098431" cy="1573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95" y="4127484"/>
            <a:ext cx="2110152" cy="1578218"/>
          </a:xfrm>
          <a:prstGeom prst="rect">
            <a:avLst/>
          </a:prstGeom>
        </p:spPr>
      </p:pic>
      <p:pic>
        <p:nvPicPr>
          <p:cNvPr id="11" name="Рисунок 10" descr="C:\Users\User.User-ПК\Desktop\карттт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1079" y="878219"/>
            <a:ext cx="1677206" cy="16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75946" y="3287706"/>
            <a:ext cx="11139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Оқытушымен диалог құру, оқытуда оқушының мұғаліммен пікірлесуін ынталандыру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2" y="4129681"/>
            <a:ext cx="2110152" cy="15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8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54EE8-A034-4501-A352-79A14A27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90339" y="3584028"/>
            <a:ext cx="9737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Оқушыны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өз бетінше оқуға үйрету, оқуға рефлексия жасай білуін дамыту қабілеті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User\Desktop\Коучинг Құзыреттілік\Даханова Күлзия-4\суреттер мен видиолар\WhatsApp Image 2023-04-21 at 17.16.1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11" y="4456862"/>
            <a:ext cx="1958831" cy="14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Коучинг Құзыреттілік\Даханова Күлзия-4\суреттер мен видиолар\WhatsApp Image 2023-04-21 at 17.16.16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59" y="4456862"/>
            <a:ext cx="1958831" cy="14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Коучинг Құзыреттілік\Даханова Күлзия-4\суреттер мен видиолар\WhatsApp Image 2023-04-21 at 17.16.17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07" y="4456862"/>
            <a:ext cx="1958831" cy="14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Коучинг Құзыреттілік\Даханова Күлзия-4\суреттер мен видиолар\WhatsApp Image 2023-04-21 at 17.16.38 (2)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59" y="4466756"/>
            <a:ext cx="1958831" cy="1491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034875" y="75375"/>
            <a:ext cx="80861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Даханова Кулзия Әбдірәсілқызы</a:t>
            </a:r>
          </a:p>
          <a:p>
            <a:endParaRPr lang="kk-KZ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«Көшбасшы мұғалім» жетекшісі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Педагог-зерттеуші 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«Бейбітшілік әлемі» Халықаралық қазақ творчестволық бірлестігінің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«Ыбырай Алтынсарин» медалінің иегері 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Облыстық мұғалімдер олимпиадасының жеңімпазы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Республикалық мұғалімдер олимпиадасының жеңімпазы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Қазақстан Республикасы Президентінің «Қазақстан Тәуелсіздігіне 30жыл» мерекелік медалінің иегері</a:t>
            </a: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45" y="489560"/>
            <a:ext cx="1819298" cy="218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39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54EE8-A034-4501-A352-79A14A27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4875" y="75375"/>
            <a:ext cx="808616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Джолдасова Ақтолқын Елшібекқызы </a:t>
            </a:r>
          </a:p>
          <a:p>
            <a:endParaRPr lang="kk-KZ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«Шығармашыл мұғалім» жетекшісі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Педагог-зерттеуші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Мұғалімдер пән олимпиадасының жүлдегері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Республикалық «Абай оқулары» жеңімпазының жетекшісі</a:t>
            </a:r>
          </a:p>
          <a:p>
            <a:pPr>
              <a:lnSpc>
                <a:spcPct val="150000"/>
              </a:lnSpc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Республикалық «Фариза оқуларыны» жеңімпазының жетекшісі</a:t>
            </a:r>
          </a:p>
          <a:p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User\Desktop\суреттер\Новая папка\IMG-20230221-WA03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16" y="4248882"/>
            <a:ext cx="1851881" cy="153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суреттер\Новая папка\Private\IMG-20230215-WA00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01" y="4248882"/>
            <a:ext cx="1851881" cy="153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суреттер\Новая папка\Private\IMG-20230215-WA02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86" y="4248882"/>
            <a:ext cx="1851881" cy="153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суреттер\Новая папка\IMG-20230221-WA03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71" y="4260727"/>
            <a:ext cx="1851881" cy="153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суреттер\Новая папка\Private\IMG-20230202-WA03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056" y="4266649"/>
            <a:ext cx="1851881" cy="152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18456" r="5656" b="15409"/>
          <a:stretch/>
        </p:blipFill>
        <p:spPr bwMode="auto">
          <a:xfrm>
            <a:off x="1874153" y="926856"/>
            <a:ext cx="1666948" cy="207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22374" y="3630194"/>
            <a:ext cx="429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«Жаңа Қазақстанға – жаңашыл ұстаз»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C:\Users\User.User-ПК\Desktop\карттт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66056" y="658411"/>
            <a:ext cx="1677206" cy="16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625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654EE8-A034-4501-A352-79A14A27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8612" y="1180081"/>
            <a:ext cx="3758666" cy="517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6914" y="1177904"/>
            <a:ext cx="3754314" cy="517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59523" y="233043"/>
            <a:ext cx="887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Оқыту тәжірибесін жетілдірудегі мектеп педагогтерінің кәсіби </a:t>
            </a:r>
            <a:r>
              <a:rPr lang="kk-KZ" alt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құзыреттілігінің талаптары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2572" y="1121521"/>
            <a:ext cx="10972800" cy="5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Мақсаты: 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мұғалімнің кәсіби құзыреттілігін анықтау және А.В.С деңгейі бойынша іріктелген мұғалімдерге әдістемелік көмек көрсету. Мұғалімнің құзыреттілік деңгейінің өсу динамикасын қалыптастыру.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68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368</Words>
  <Application>Microsoft Office PowerPoint</Application>
  <PresentationFormat>Широкоэкранный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50</cp:revision>
  <dcterms:created xsi:type="dcterms:W3CDTF">2024-03-11T08:43:46Z</dcterms:created>
  <dcterms:modified xsi:type="dcterms:W3CDTF">2024-03-14T07:06:41Z</dcterms:modified>
</cp:coreProperties>
</file>